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0" r:id="rId20"/>
    <p:sldId id="321" r:id="rId21"/>
    <p:sldId id="322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Sistema </a:t>
            </a:r>
            <a:r>
              <a:rPr lang="es-ES" dirty="0" err="1" smtClean="0"/>
              <a:t>IoT</a:t>
            </a:r>
            <a:r>
              <a:rPr lang="es-ES" dirty="0" smtClean="0"/>
              <a:t> </a:t>
            </a:r>
            <a:r>
              <a:rPr lang="es-ES" dirty="0" err="1" smtClean="0"/>
              <a:t>Sigfox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6301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69700"/>
            <a:ext cx="8572500" cy="58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2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14400"/>
            <a:ext cx="8572500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33341"/>
            <a:ext cx="8572500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56068"/>
            <a:ext cx="8572500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2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71977"/>
            <a:ext cx="8572500" cy="52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8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11369"/>
            <a:ext cx="8572500" cy="55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14400"/>
            <a:ext cx="8572500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7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17431"/>
            <a:ext cx="8572500" cy="5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95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43189"/>
            <a:ext cx="8572500" cy="53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37127"/>
            <a:ext cx="8572500" cy="56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Arduino</a:t>
            </a:r>
            <a:r>
              <a:rPr lang="es-ES" dirty="0" smtClean="0"/>
              <a:t> para </a:t>
            </a:r>
            <a:r>
              <a:rPr lang="es-ES" dirty="0" err="1" smtClean="0"/>
              <a:t>Sigfox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7" y="2021983"/>
            <a:ext cx="7083380" cy="44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46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88642"/>
            <a:ext cx="8572500" cy="55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11368"/>
            <a:ext cx="8572500" cy="56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43188"/>
            <a:ext cx="8572500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91672"/>
            <a:ext cx="8572500" cy="52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68946"/>
            <a:ext cx="8572500" cy="54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17430"/>
            <a:ext cx="8572500" cy="519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75763"/>
            <a:ext cx="8572500" cy="54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4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07583"/>
            <a:ext cx="8572500" cy="52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50006"/>
            <a:ext cx="8572500" cy="5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9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95458"/>
            <a:ext cx="8572500" cy="58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914674"/>
            <a:ext cx="10341735" cy="54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07583"/>
            <a:ext cx="8572500" cy="52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56068"/>
            <a:ext cx="8572500" cy="5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50006"/>
            <a:ext cx="8572500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17430"/>
            <a:ext cx="8572500" cy="54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4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50006"/>
            <a:ext cx="8572500" cy="55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6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72732"/>
            <a:ext cx="8572500" cy="56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0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78794"/>
            <a:ext cx="8572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7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53037"/>
            <a:ext cx="8572500" cy="55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1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11368"/>
            <a:ext cx="8572500" cy="54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60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53036"/>
            <a:ext cx="8572500" cy="53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72732"/>
            <a:ext cx="8572500" cy="57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62884"/>
            <a:ext cx="8572500" cy="54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1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93" y="553790"/>
            <a:ext cx="8572500" cy="58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59854"/>
            <a:ext cx="8572500" cy="5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2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14400"/>
            <a:ext cx="8572500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6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62885"/>
            <a:ext cx="8572500" cy="57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02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08338"/>
            <a:ext cx="8572500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0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62885"/>
            <a:ext cx="8572500" cy="57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86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14400"/>
            <a:ext cx="8572500" cy="55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65915"/>
            <a:ext cx="8572500" cy="54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8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24248"/>
            <a:ext cx="8572500" cy="54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28034"/>
            <a:ext cx="8572500" cy="5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5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37127"/>
            <a:ext cx="8572500" cy="57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2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98490"/>
            <a:ext cx="8572500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7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97734"/>
            <a:ext cx="8572500" cy="51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01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01520"/>
            <a:ext cx="8572500" cy="55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48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71977"/>
            <a:ext cx="8572500" cy="49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2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46974"/>
            <a:ext cx="8572500" cy="57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3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43189"/>
            <a:ext cx="8572500" cy="54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2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59854"/>
            <a:ext cx="8572500" cy="57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46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62885"/>
            <a:ext cx="8572500" cy="55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92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08338"/>
            <a:ext cx="8572500" cy="58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1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24248"/>
            <a:ext cx="8572500" cy="56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4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837126"/>
            <a:ext cx="8572500" cy="57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1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71" y="927279"/>
            <a:ext cx="8572500" cy="56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14400"/>
            <a:ext cx="8572500" cy="55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87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03" y="708338"/>
            <a:ext cx="8572500" cy="55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92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34096"/>
            <a:ext cx="8572500" cy="57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82580"/>
            <a:ext cx="8572500" cy="58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91673"/>
            <a:ext cx="8572500" cy="52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450760"/>
            <a:ext cx="8572500" cy="5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32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</TotalTime>
  <Words>6</Words>
  <Application>Microsoft Office PowerPoint</Application>
  <PresentationFormat>Panorámica</PresentationFormat>
  <Paragraphs>2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8" baseType="lpstr">
      <vt:lpstr>Arial</vt:lpstr>
      <vt:lpstr>Century Gothic</vt:lpstr>
      <vt:lpstr>Wingdings 3</vt:lpstr>
      <vt:lpstr>Sala de reuniones Ion</vt:lpstr>
      <vt:lpstr>Sistema IoT Sigfox</vt:lpstr>
      <vt:lpstr>Arduino para Sigfox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IoT Sigfox</dc:title>
  <dc:creator>Cristian Vindas</dc:creator>
  <cp:lastModifiedBy>Cristian Vindas</cp:lastModifiedBy>
  <cp:revision>6</cp:revision>
  <dcterms:created xsi:type="dcterms:W3CDTF">2019-11-21T14:35:01Z</dcterms:created>
  <dcterms:modified xsi:type="dcterms:W3CDTF">2019-11-21T15:23:04Z</dcterms:modified>
</cp:coreProperties>
</file>